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li5CyivDEZEDrgy3bkIZPauc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customschemas.google.com/relationships/presentationmetadata" Target="meta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52501594f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e52501594f_1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Relationship Id="rId5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20000"/>
          </a:blip>
          <a:srcRect b="0" l="3" r="-402" t="0"/>
          <a:stretch/>
        </p:blipFill>
        <p:spPr>
          <a:xfrm>
            <a:off x="0" y="0"/>
            <a:ext cx="122411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 amt="20000"/>
          </a:blip>
          <a:srcRect b="0" l="3" r="-402" t="66666"/>
          <a:stretch/>
        </p:blipFill>
        <p:spPr>
          <a:xfrm rot="10800000">
            <a:off x="-24581" y="5143500"/>
            <a:ext cx="12241162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-24581" y="0"/>
            <a:ext cx="6085840" cy="6858000"/>
          </a:xfrm>
          <a:prstGeom prst="roundRect">
            <a:avLst>
              <a:gd fmla="val 0" name="adj"/>
            </a:avLst>
          </a:prstGeom>
          <a:solidFill>
            <a:schemeClr val="dk1">
              <a:alpha val="6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-24581" y="2474119"/>
            <a:ext cx="6061258" cy="954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Montserrat"/>
              <a:buNone/>
            </a:pPr>
            <a:r>
              <a:rPr b="1" lang="es-GT" sz="4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Voluntariado</a:t>
            </a:r>
            <a:endParaRPr b="1" sz="4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89818" y="3429000"/>
            <a:ext cx="35966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GT" sz="2800" u="none" cap="none" strike="noStrik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Grupo 6</a:t>
            </a:r>
            <a:endParaRPr sz="2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>
            <p:ph type="ctrTitle"/>
          </p:nvPr>
        </p:nvSpPr>
        <p:spPr>
          <a:xfrm>
            <a:off x="3485407" y="333389"/>
            <a:ext cx="5221185" cy="7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b="1" lang="es-GT" sz="4400"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b="1" sz="5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735954" y="1192625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40700" y="3495200"/>
            <a:ext cx="285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Samuel Alejandro Pérez Neal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4829200" y="3266625"/>
            <a:ext cx="24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Dominic Juan </a:t>
            </a:r>
            <a:b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Pablo Ruano Perez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8213449" y="3457700"/>
            <a:ext cx="24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Joab Israel Ajsivinac Ajsivinac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299450" y="6162350"/>
            <a:ext cx="24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Javier Andrés Monjes Solórzano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689650" y="6106500"/>
            <a:ext cx="196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Samuel Isaí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Muñoz Pereira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063299" y="1192625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390656" y="1159192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442533" y="3946326"/>
            <a:ext cx="2065400" cy="20654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641192" y="3944509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7926" l="0" r="0" t="17368"/>
          <a:stretch/>
        </p:blipFill>
        <p:spPr>
          <a:xfrm>
            <a:off x="5046100" y="1196987"/>
            <a:ext cx="2065500" cy="205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525" y="3921625"/>
            <a:ext cx="2090100" cy="2090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0650" y="1170725"/>
            <a:ext cx="2109300" cy="2109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/>
          </a:blip>
          <a:srcRect b="25805" l="0" r="0" t="0"/>
          <a:stretch/>
        </p:blipFill>
        <p:spPr>
          <a:xfrm>
            <a:off x="6671250" y="3921625"/>
            <a:ext cx="2011500" cy="209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7150" y="1232075"/>
            <a:ext cx="2183100" cy="214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>
            <p:ph type="ctrTitle"/>
          </p:nvPr>
        </p:nvSpPr>
        <p:spPr>
          <a:xfrm>
            <a:off x="3485407" y="987754"/>
            <a:ext cx="5221185" cy="7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b="1" lang="es-GT" sz="4400">
                <a:latin typeface="Montserrat"/>
                <a:ea typeface="Montserrat"/>
                <a:cs typeface="Montserrat"/>
                <a:sym typeface="Montserrat"/>
              </a:rPr>
              <a:t>Tutores</a:t>
            </a:r>
            <a:endParaRPr b="1" sz="5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571975" y="4931138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Eduardo René Agustin Mendoza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6687128" y="4847200"/>
            <a:ext cx="36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Josue Arturo Robledo Duque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2409433" y="2036421"/>
            <a:ext cx="2521500" cy="2521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b="26191" l="0" r="0" t="8410"/>
          <a:stretch/>
        </p:blipFill>
        <p:spPr>
          <a:xfrm>
            <a:off x="2354975" y="1981825"/>
            <a:ext cx="2630400" cy="263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 b="0" l="1550" r="1550" t="0"/>
          <a:stretch/>
        </p:blipFill>
        <p:spPr>
          <a:xfrm>
            <a:off x="7166375" y="1992250"/>
            <a:ext cx="2630400" cy="263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6148775" y="1503575"/>
            <a:ext cx="55737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341"/>
              <a:buNone/>
            </a:pPr>
            <a:r>
              <a:rPr lang="es-GT" sz="7657"/>
              <a:t>El voluntariado se realizará de forma virtual, a </a:t>
            </a:r>
            <a:r>
              <a:rPr lang="es-GT" sz="7657"/>
              <a:t>través del servicio  de videoconferencias “Google </a:t>
            </a:r>
            <a:r>
              <a:rPr lang="es-GT" sz="7657"/>
              <a:t>meet”.</a:t>
            </a:r>
            <a:endParaRPr sz="765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575" y="3132281"/>
            <a:ext cx="2667752" cy="2673532"/>
          </a:xfrm>
          <a:custGeom>
            <a:rect b="b" l="l" r="r" t="t"/>
            <a:pathLst>
              <a:path extrusionOk="0" h="5347063" w="4579832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>
            <p:ph idx="1" type="subTitle"/>
          </p:nvPr>
        </p:nvSpPr>
        <p:spPr>
          <a:xfrm>
            <a:off x="1458650" y="4078150"/>
            <a:ext cx="56898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432"/>
              <a:buNone/>
            </a:pPr>
            <a:r>
              <a:rPr lang="es-GT" sz="3140"/>
              <a:t>Las clases estarán enfocadas en los estudiantes de la Facultad de Ingeniería de la Universidad de San Carlos</a:t>
            </a:r>
            <a:endParaRPr sz="314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GT"/>
              <a:t>         </a:t>
            </a:r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750" y="659425"/>
            <a:ext cx="2472850" cy="24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>
            <p:ph type="ctrTitle"/>
          </p:nvPr>
        </p:nvSpPr>
        <p:spPr>
          <a:xfrm>
            <a:off x="469522" y="514571"/>
            <a:ext cx="11469963" cy="653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b="1" lang="es-GT" sz="4800"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49232" y="2412816"/>
            <a:ext cx="3492848" cy="3657796"/>
          </a:xfrm>
          <a:prstGeom prst="roundRect">
            <a:avLst>
              <a:gd fmla="val 6112" name="adj"/>
            </a:avLst>
          </a:prstGeom>
          <a:solidFill>
            <a:srgbClr val="46586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G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	 	 	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G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	 	 	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G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Ofrecer al estudiante una ayuda y apoyo extra, en temas de programación, para seguir promoviendo la carrera y para que los estudiantes primerizos continúen con actitud su trayecto como futuros ingenieros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437790" y="2412816"/>
            <a:ext cx="3492848" cy="3657796"/>
          </a:xfrm>
          <a:prstGeom prst="roundRect">
            <a:avLst>
              <a:gd fmla="val 6112" name="adj"/>
            </a:avLst>
          </a:prstGeom>
          <a:solidFill>
            <a:srgbClr val="46586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G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Preparar a los estudiantes para futuros cursos de programación avanzada, brindándoles una sólida base en los conceptos fundamentales de la programación.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426373" y="2412813"/>
            <a:ext cx="3492900" cy="3657900"/>
          </a:xfrm>
          <a:prstGeom prst="roundRect">
            <a:avLst>
              <a:gd fmla="val 6112" name="adj"/>
            </a:avLst>
          </a:prstGeom>
          <a:solidFill>
            <a:srgbClr val="46586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Ayudar a los estudiantes a desarrollar habilidades de resolución de problemas utilizando POO en Java.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154256" y="1412240"/>
            <a:ext cx="2082800" cy="2082800"/>
          </a:xfrm>
          <a:prstGeom prst="ellipse">
            <a:avLst/>
          </a:prstGeom>
          <a:solidFill>
            <a:srgbClr val="D9D9D9"/>
          </a:solidFill>
          <a:ln cap="flat" cmpd="sng" w="57150">
            <a:solidFill>
              <a:srgbClr val="727F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5142814" y="1500386"/>
            <a:ext cx="2082800" cy="2082800"/>
          </a:xfrm>
          <a:prstGeom prst="ellipse">
            <a:avLst/>
          </a:prstGeom>
          <a:solidFill>
            <a:srgbClr val="D9D9D9"/>
          </a:solidFill>
          <a:ln cap="flat" cmpd="sng" w="57150">
            <a:solidFill>
              <a:srgbClr val="727F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134629" y="1528246"/>
            <a:ext cx="2082800" cy="2082800"/>
          </a:xfrm>
          <a:prstGeom prst="ellipse">
            <a:avLst/>
          </a:prstGeom>
          <a:solidFill>
            <a:srgbClr val="D9D9D9"/>
          </a:solidFill>
          <a:ln cap="flat" cmpd="sng" w="57150">
            <a:solidFill>
              <a:srgbClr val="727F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550" y="1683604"/>
            <a:ext cx="2574537" cy="171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352" y="1449338"/>
            <a:ext cx="2314297" cy="21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250" y="1358800"/>
            <a:ext cx="2168400" cy="2136300"/>
          </a:xfrm>
          <a:prstGeom prst="ellipse">
            <a:avLst/>
          </a:prstGeom>
          <a:noFill/>
          <a:ln cap="flat" cmpd="sng" w="57150">
            <a:solidFill>
              <a:srgbClr val="727F89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/>
          <p:nvPr/>
        </p:nvSpPr>
        <p:spPr>
          <a:xfrm>
            <a:off x="9525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>
            <p:ph type="ctrTitle"/>
          </p:nvPr>
        </p:nvSpPr>
        <p:spPr>
          <a:xfrm>
            <a:off x="3485407" y="457785"/>
            <a:ext cx="5221185" cy="709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b="1" lang="es-GT" sz="4800"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412889" y="1971039"/>
            <a:ext cx="944880" cy="94488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1540649" y="2032000"/>
            <a:ext cx="449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clase de dos horas todos los martes de 16:00 a 18:00, y una hora para poder preparar materiales de clase.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412889" y="4472939"/>
            <a:ext cx="944880" cy="94488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1540649" y="4076700"/>
            <a:ext cx="4490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rotación de estudiantes asegura que cada estudiante tenga una participación activa en el proceso de enseñanza. Al tener la responsabilidad de presentar un tema, los estudiantes estarán más comprometidos y motivados para prepararse adecuadamente.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6160633" y="1971039"/>
            <a:ext cx="945000" cy="9450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7323530" y="1831150"/>
            <a:ext cx="449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realizarán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clases en bloques de 1 hora por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estudiante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cual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clase con un ejemplo cada uno para poder mantener un orden y que cada tema pueda ser explicado con mayor detalle.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6160633" y="4472939"/>
            <a:ext cx="944880" cy="94488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7234793" y="3972375"/>
            <a:ext cx="449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estudiante tiene la oportunidad de aportar su propio estilo y enfoque a la enseñanza del tema asignado. Esto puede hacer que las clases sean más dinámicas y atractivas para los demás estudiantes, ya que recibirán explicaciones diferentes y ejemplos variados.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424" y="2126624"/>
            <a:ext cx="591000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35" y="4649885"/>
            <a:ext cx="591000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5" y="2143488"/>
            <a:ext cx="591000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7575" y="4649875"/>
            <a:ext cx="591000" cy="5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52501594f_12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e52501594f_12_4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e52501594f_12_4"/>
          <p:cNvSpPr txBox="1"/>
          <p:nvPr>
            <p:ph type="ctrTitle"/>
          </p:nvPr>
        </p:nvSpPr>
        <p:spPr>
          <a:xfrm>
            <a:off x="3485407" y="457785"/>
            <a:ext cx="5221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b="1" lang="es-GT" sz="4800"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g1e52501594f_12_4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e52501594f_12_4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e52501594f_12_4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e52501594f_12_4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e52501594f_12_4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e52501594f_12_4"/>
          <p:cNvSpPr/>
          <p:nvPr/>
        </p:nvSpPr>
        <p:spPr>
          <a:xfrm>
            <a:off x="412889" y="1971039"/>
            <a:ext cx="945000" cy="9450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e52501594f_12_4"/>
          <p:cNvSpPr txBox="1"/>
          <p:nvPr/>
        </p:nvSpPr>
        <p:spPr>
          <a:xfrm>
            <a:off x="1540649" y="2032000"/>
            <a:ext cx="449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repositorio de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donde 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subirán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todos los ejemplos realizados en las clases, para que puedan ser revisados en cualquier momento.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e52501594f_12_4"/>
          <p:cNvSpPr/>
          <p:nvPr/>
        </p:nvSpPr>
        <p:spPr>
          <a:xfrm>
            <a:off x="412889" y="4472939"/>
            <a:ext cx="945000" cy="9450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e52501594f_12_4"/>
          <p:cNvSpPr txBox="1"/>
          <p:nvPr/>
        </p:nvSpPr>
        <p:spPr>
          <a:xfrm>
            <a:off x="1540649" y="4457700"/>
            <a:ext cx="449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grupo de Whatsapp donde 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toda la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tutorías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para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poder resolver dudas fuera de los horarios que las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tutorías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e52501594f_12_4"/>
          <p:cNvSpPr/>
          <p:nvPr/>
        </p:nvSpPr>
        <p:spPr>
          <a:xfrm>
            <a:off x="6160633" y="1971039"/>
            <a:ext cx="945000" cy="9450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e52501594f_12_4"/>
          <p:cNvSpPr txBox="1"/>
          <p:nvPr/>
        </p:nvSpPr>
        <p:spPr>
          <a:xfrm>
            <a:off x="7323530" y="2059750"/>
            <a:ext cx="449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las clases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serán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grabadas y subidas a google Drive y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todos las personas que asistan puedan revisarlas.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e52501594f_12_4"/>
          <p:cNvSpPr/>
          <p:nvPr/>
        </p:nvSpPr>
        <p:spPr>
          <a:xfrm>
            <a:off x="6160633" y="4472939"/>
            <a:ext cx="945000" cy="9450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e52501594f_12_4"/>
          <p:cNvSpPr txBox="1"/>
          <p:nvPr/>
        </p:nvSpPr>
        <p:spPr>
          <a:xfrm>
            <a:off x="7105618" y="4486725"/>
            <a:ext cx="449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asistencia de todas las personas que asistieron para tener constancia de que si se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dando 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tutorías</a:t>
            </a: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otras personas.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e52501594f_1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00" y="2167050"/>
            <a:ext cx="553000" cy="5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e52501594f_1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625" y="2167050"/>
            <a:ext cx="553000" cy="5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e52501594f_1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88" y="4668950"/>
            <a:ext cx="553000" cy="5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e52501594f_1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175" y="4668950"/>
            <a:ext cx="553000" cy="5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6604059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0567336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 txBox="1"/>
          <p:nvPr>
            <p:ph type="ctrTitle"/>
          </p:nvPr>
        </p:nvSpPr>
        <p:spPr>
          <a:xfrm>
            <a:off x="3485407" y="379086"/>
            <a:ext cx="5221185" cy="850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</a:pPr>
            <a:r>
              <a:rPr b="1" lang="es-GT" sz="5400">
                <a:latin typeface="Montserrat"/>
                <a:ea typeface="Montserrat"/>
                <a:cs typeface="Montserrat"/>
                <a:sym typeface="Montserrat"/>
              </a:rPr>
              <a:t>Alcances</a:t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12032259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7148440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6647511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10643820" y="5835650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151950" y="1543050"/>
            <a:ext cx="35808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primer alcance es poder retribuir a la sociedad guatemalteca, ya que gracias al aporte de sus impuestos nos han brindado la oportunidad de recibir una educación superior casi gratuita.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4053600" y="1543050"/>
            <a:ext cx="35808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siguiente alcance tenemos el poder apoyar a nuestros jóvenes compañeros a aprender de una manera más fácil y puedan resolver sus dudas con personas con experiencia.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7955250" y="1543050"/>
            <a:ext cx="35808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G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último, unos de nuestros alcances es poder demostrar nuestros conocimientos aprendidos y nuestra capacidad para desenvolvernos con temas de nuestra área profesional.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49" y="4163100"/>
            <a:ext cx="1946825" cy="1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913" y="4145038"/>
            <a:ext cx="2924564" cy="1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8100" y="4049050"/>
            <a:ext cx="2174925" cy="2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2023-07-25T19:48:56Z</dcterms:created>
  <dc:creator>Joab Ajsivinac Ajsivinac</dc:creator>
</cp:coreProperties>
</file>